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E461-3728-4274-A77C-218943088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A8772-F3D3-4940-B36F-720E03BC5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4C34C-6BEB-41E1-A4B6-20898941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F8E3-E2CA-4A98-95C7-9E7ABAB1C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5E568-D0FE-4651-897B-F36FA83B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06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A75D-C84F-4C4D-80E2-D66A4D83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B0FBB-62F8-4A9F-9E68-6D5104F5D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4B03C-BF51-42F0-B2DE-A73C5220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BF62C-9B1A-48FE-BBF3-22C4E7EE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085B5-319B-40A9-97EE-429E96D6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1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A9409-5F0B-4591-9252-4B21221A7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2A0D4-9F55-4581-9A68-5C72F8F33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04957-5D94-4C9B-9C8F-3C0C61F1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199EB-8B1E-4BFB-AA00-6AFEB5128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AE65-B30D-456E-A07D-064A00D7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8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7E61-8035-477A-8E3B-DFB9CE4C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EFDF-CADA-475A-8E4A-520F5CF3D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AE1D8-B119-442D-AB6E-3D625623F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2EF7A-0907-413E-9908-51E25E64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DCD09-4A70-4FF3-9BBB-58677E5A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3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D44A-0815-4A6F-B4CD-01E2585A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53171-7BA9-4F7D-B727-F3500E20B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3C816-6F68-4890-9607-0D71F55A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EDED-37F6-44DC-B1E1-ADDD7A180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8A1D6-1CE0-4015-A6DC-59EEF228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8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3CD7-2D1F-408D-8841-0A67D321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0E2E5-CE50-440D-88D4-C8085F530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815E4-D812-4EA0-B1D6-CE1807DE2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72853-F233-4D21-A8D5-4053890A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8E084-37E8-4069-B46C-6A770825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6645A-3504-4DD4-96B5-DFD0B572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2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4EE7-A432-4F85-9EA2-6A5B4530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4AE7E-9FCE-4FF4-B912-F7D285364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CBA46-7900-4036-92E4-72DB8FC07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70190-DBEE-4042-9624-55CF430B6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94C3C-6310-442D-98E4-9C116C723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6CBC97-1BB5-45EC-B5C1-A9946959A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C472A-D700-4AA0-AF31-A1B8042D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32CED-9A19-4BB4-881B-8466972E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75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5A0D-D36C-4A1A-969F-58A3C89D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77F19-4126-48D9-A8F7-1D5D9A7DC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54850-A8BB-4AD6-B60D-9E6AE0E73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88F5-74E2-49B9-B46C-C0546B7F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0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033F8-82DF-45AC-A942-FD2BAAB7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0968F-D1CE-4555-BF3E-AAC6D6BB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57C61-0E69-4491-B8A5-4E44B0B1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9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D569-77F3-4156-BC4B-49C5B67F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65F9-06F6-415C-9C5A-004FDFE5B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56E02-C94B-47AE-AF3E-45D13C9E1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DB36D-6D5F-413B-AC62-EEB0B731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C6633-B80F-48FC-AE3C-9607200C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C5902-CEC3-44EA-8F63-13278C06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48F2-BA73-402C-869B-6A3E5DCE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4F0E18-1160-437D-800A-50255AA12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48ACF-F4AA-43AC-A09E-E9A47D1BE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BC38A-F3B4-49F9-B501-275960FA4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58B1E-243F-4067-ADA5-19EAF40F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0C5C2-ACB4-4B59-B153-A3E1DCAF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3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20EAF3-C5EB-4918-A415-A5F1FB73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C8E2C-F3A0-4F13-B131-23A013F11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65D1D-CBB4-49D4-94B7-55D293470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5AC14-5A43-472C-9877-DD6958308D1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A5C0-A299-471D-BBB4-21F3C6767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AB78D-72C1-4BA7-ADE2-D0AC80F3E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6AABB-7DE0-4271-BA0F-8528E1CA9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39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A8983-61E2-4EA9-86B5-E351AE5D6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Lesson 7: Building Classes and a Form to </a:t>
            </a:r>
            <a:r>
              <a:rPr lang="en-US" sz="4000">
                <a:solidFill>
                  <a:schemeClr val="bg2"/>
                </a:solidFill>
              </a:rPr>
              <a:t>Gather Information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AE274-9E8A-408A-ADEE-EB24ECA26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by Lambert, Scott</a:t>
            </a:r>
          </a:p>
        </p:txBody>
      </p:sp>
    </p:spTree>
    <p:extLst>
      <p:ext uri="{BB962C8B-B14F-4D97-AF65-F5344CB8AC3E}">
        <p14:creationId xmlns:p14="http://schemas.microsoft.com/office/powerpoint/2010/main" val="36569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9">
            <a:extLst>
              <a:ext uri="{FF2B5EF4-FFF2-40B4-BE49-F238E27FC236}">
                <a16:creationId xmlns:a16="http://schemas.microsoft.com/office/drawing/2014/main" id="{A2F71456-0D9A-491F-9510-89EEF19434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6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10">
            <a:extLst>
              <a:ext uri="{FF2B5EF4-FFF2-40B4-BE49-F238E27FC236}">
                <a16:creationId xmlns:a16="http://schemas.microsoft.com/office/drawing/2014/main" id="{1BC1A912-2F4D-41DA-88AE-0B5AA80FD5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0"/>
            <a:ext cx="890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62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11">
            <a:extLst>
              <a:ext uri="{FF2B5EF4-FFF2-40B4-BE49-F238E27FC236}">
                <a16:creationId xmlns:a16="http://schemas.microsoft.com/office/drawing/2014/main" id="{DA60B339-FE12-4722-92C2-62E7F33CD5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0"/>
            <a:ext cx="890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12">
            <a:extLst>
              <a:ext uri="{FF2B5EF4-FFF2-40B4-BE49-F238E27FC236}">
                <a16:creationId xmlns:a16="http://schemas.microsoft.com/office/drawing/2014/main" id="{29113663-1C0E-4E90-9262-456F929D0C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0"/>
            <a:ext cx="890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13">
            <a:extLst>
              <a:ext uri="{FF2B5EF4-FFF2-40B4-BE49-F238E27FC236}">
                <a16:creationId xmlns:a16="http://schemas.microsoft.com/office/drawing/2014/main" id="{2C9247E8-D649-42AD-A5BC-F6FB49C8FC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0"/>
            <a:ext cx="890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14">
            <a:extLst>
              <a:ext uri="{FF2B5EF4-FFF2-40B4-BE49-F238E27FC236}">
                <a16:creationId xmlns:a16="http://schemas.microsoft.com/office/drawing/2014/main" id="{2BAD8817-B8BE-4FB6-90F8-3BA1FB7426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0"/>
            <a:ext cx="890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6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15">
            <a:extLst>
              <a:ext uri="{FF2B5EF4-FFF2-40B4-BE49-F238E27FC236}">
                <a16:creationId xmlns:a16="http://schemas.microsoft.com/office/drawing/2014/main" id="{B25EE63B-687B-4555-BD5D-711B185487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5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2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16">
            <a:extLst>
              <a:ext uri="{FF2B5EF4-FFF2-40B4-BE49-F238E27FC236}">
                <a16:creationId xmlns:a16="http://schemas.microsoft.com/office/drawing/2014/main" id="{887BCBFA-F126-4DBB-A5CE-48543F83AF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5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8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17">
            <a:extLst>
              <a:ext uri="{FF2B5EF4-FFF2-40B4-BE49-F238E27FC236}">
                <a16:creationId xmlns:a16="http://schemas.microsoft.com/office/drawing/2014/main" id="{2BA156F1-A36E-4360-B916-5BBC18F41A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5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8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18">
            <a:extLst>
              <a:ext uri="{FF2B5EF4-FFF2-40B4-BE49-F238E27FC236}">
                <a16:creationId xmlns:a16="http://schemas.microsoft.com/office/drawing/2014/main" id="{B76F0DC4-21E8-4621-B655-D9E9242DD5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5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8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1">
            <a:extLst>
              <a:ext uri="{FF2B5EF4-FFF2-40B4-BE49-F238E27FC236}">
                <a16:creationId xmlns:a16="http://schemas.microsoft.com/office/drawing/2014/main" id="{94525082-7BBA-46AD-9B4F-7620BF635D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438"/>
            <a:ext cx="12192000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69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19">
            <a:extLst>
              <a:ext uri="{FF2B5EF4-FFF2-40B4-BE49-F238E27FC236}">
                <a16:creationId xmlns:a16="http://schemas.microsoft.com/office/drawing/2014/main" id="{B7674D5B-65CC-43EA-A6AB-05C000C1D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5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78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20">
            <a:extLst>
              <a:ext uri="{FF2B5EF4-FFF2-40B4-BE49-F238E27FC236}">
                <a16:creationId xmlns:a16="http://schemas.microsoft.com/office/drawing/2014/main" id="{CA428745-203E-4ABE-93FA-2F7C582088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2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21">
            <a:extLst>
              <a:ext uri="{FF2B5EF4-FFF2-40B4-BE49-F238E27FC236}">
                <a16:creationId xmlns:a16="http://schemas.microsoft.com/office/drawing/2014/main" id="{74A27344-DFEB-423A-9C84-99544CE2AF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41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22">
            <a:extLst>
              <a:ext uri="{FF2B5EF4-FFF2-40B4-BE49-F238E27FC236}">
                <a16:creationId xmlns:a16="http://schemas.microsoft.com/office/drawing/2014/main" id="{C931C98F-D635-4170-B3CF-5ED7DC3D42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40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23">
            <a:extLst>
              <a:ext uri="{FF2B5EF4-FFF2-40B4-BE49-F238E27FC236}">
                <a16:creationId xmlns:a16="http://schemas.microsoft.com/office/drawing/2014/main" id="{D0598451-CDBE-4E37-AB84-E5B9A81067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7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24">
            <a:extLst>
              <a:ext uri="{FF2B5EF4-FFF2-40B4-BE49-F238E27FC236}">
                <a16:creationId xmlns:a16="http://schemas.microsoft.com/office/drawing/2014/main" id="{2776B3D6-4137-46F9-9799-D1D8F09237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51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25">
            <a:extLst>
              <a:ext uri="{FF2B5EF4-FFF2-40B4-BE49-F238E27FC236}">
                <a16:creationId xmlns:a16="http://schemas.microsoft.com/office/drawing/2014/main" id="{4EA86D6B-A7AD-44E3-985A-129A8CBCD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85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26">
            <a:extLst>
              <a:ext uri="{FF2B5EF4-FFF2-40B4-BE49-F238E27FC236}">
                <a16:creationId xmlns:a16="http://schemas.microsoft.com/office/drawing/2014/main" id="{621104DD-90EF-4280-8307-CA80177567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98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27">
            <a:extLst>
              <a:ext uri="{FF2B5EF4-FFF2-40B4-BE49-F238E27FC236}">
                <a16:creationId xmlns:a16="http://schemas.microsoft.com/office/drawing/2014/main" id="{F7E80F8E-F5CC-4913-B883-AC45E787C8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90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28">
            <a:extLst>
              <a:ext uri="{FF2B5EF4-FFF2-40B4-BE49-F238E27FC236}">
                <a16:creationId xmlns:a16="http://schemas.microsoft.com/office/drawing/2014/main" id="{382A4A24-8C90-456F-B91E-85B0311E59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0"/>
            <a:ext cx="890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8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2">
            <a:extLst>
              <a:ext uri="{FF2B5EF4-FFF2-40B4-BE49-F238E27FC236}">
                <a16:creationId xmlns:a16="http://schemas.microsoft.com/office/drawing/2014/main" id="{607418DB-2731-4B5B-A52D-A3AF6BDCB1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9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29">
            <a:extLst>
              <a:ext uri="{FF2B5EF4-FFF2-40B4-BE49-F238E27FC236}">
                <a16:creationId xmlns:a16="http://schemas.microsoft.com/office/drawing/2014/main" id="{8111F149-9B91-4D9D-BEB4-DDBCAC1B61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0"/>
            <a:ext cx="890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6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30">
            <a:extLst>
              <a:ext uri="{FF2B5EF4-FFF2-40B4-BE49-F238E27FC236}">
                <a16:creationId xmlns:a16="http://schemas.microsoft.com/office/drawing/2014/main" id="{246B2167-23C9-40A9-A64A-54CC50798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0"/>
            <a:ext cx="890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1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31">
            <a:extLst>
              <a:ext uri="{FF2B5EF4-FFF2-40B4-BE49-F238E27FC236}">
                <a16:creationId xmlns:a16="http://schemas.microsoft.com/office/drawing/2014/main" id="{14F2CB4B-AE74-492D-9C16-98BD4B468C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0"/>
            <a:ext cx="890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75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32">
            <a:extLst>
              <a:ext uri="{FF2B5EF4-FFF2-40B4-BE49-F238E27FC236}">
                <a16:creationId xmlns:a16="http://schemas.microsoft.com/office/drawing/2014/main" id="{4773A167-717E-4652-8C4F-9B5A5E2E78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0"/>
            <a:ext cx="890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5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33">
            <a:extLst>
              <a:ext uri="{FF2B5EF4-FFF2-40B4-BE49-F238E27FC236}">
                <a16:creationId xmlns:a16="http://schemas.microsoft.com/office/drawing/2014/main" id="{57D4B536-949F-44B0-9534-E8DA3013D6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0"/>
            <a:ext cx="8909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64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34">
            <a:extLst>
              <a:ext uri="{FF2B5EF4-FFF2-40B4-BE49-F238E27FC236}">
                <a16:creationId xmlns:a16="http://schemas.microsoft.com/office/drawing/2014/main" id="{23ECAC48-D4E4-4C91-ACE9-CDBD5C7C1A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20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35">
            <a:extLst>
              <a:ext uri="{FF2B5EF4-FFF2-40B4-BE49-F238E27FC236}">
                <a16:creationId xmlns:a16="http://schemas.microsoft.com/office/drawing/2014/main" id="{2CAE123E-1711-4599-8722-608707C83A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0"/>
            <a:ext cx="10879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74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36">
            <a:extLst>
              <a:ext uri="{FF2B5EF4-FFF2-40B4-BE49-F238E27FC236}">
                <a16:creationId xmlns:a16="http://schemas.microsoft.com/office/drawing/2014/main" id="{923C8EC0-FB94-4C92-8DFD-966D7F3790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0"/>
            <a:ext cx="10879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7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37">
            <a:extLst>
              <a:ext uri="{FF2B5EF4-FFF2-40B4-BE49-F238E27FC236}">
                <a16:creationId xmlns:a16="http://schemas.microsoft.com/office/drawing/2014/main" id="{D14AFAAF-4C90-46AA-87C3-7EF03DA37B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5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38">
            <a:extLst>
              <a:ext uri="{FF2B5EF4-FFF2-40B4-BE49-F238E27FC236}">
                <a16:creationId xmlns:a16="http://schemas.microsoft.com/office/drawing/2014/main" id="{FBBA5E56-6CD6-46D8-81FF-C3AF36A084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0"/>
            <a:ext cx="10879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3">
            <a:extLst>
              <a:ext uri="{FF2B5EF4-FFF2-40B4-BE49-F238E27FC236}">
                <a16:creationId xmlns:a16="http://schemas.microsoft.com/office/drawing/2014/main" id="{816A5197-B7DA-4C08-83DA-1DE05FFE0E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1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39">
            <a:extLst>
              <a:ext uri="{FF2B5EF4-FFF2-40B4-BE49-F238E27FC236}">
                <a16:creationId xmlns:a16="http://schemas.microsoft.com/office/drawing/2014/main" id="{8A31E6C4-9D67-4741-9858-2C4968C9D0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0"/>
            <a:ext cx="10879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22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40">
            <a:extLst>
              <a:ext uri="{FF2B5EF4-FFF2-40B4-BE49-F238E27FC236}">
                <a16:creationId xmlns:a16="http://schemas.microsoft.com/office/drawing/2014/main" id="{7A62914C-89F7-4176-86FA-EDE59CB3BC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9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41">
            <a:extLst>
              <a:ext uri="{FF2B5EF4-FFF2-40B4-BE49-F238E27FC236}">
                <a16:creationId xmlns:a16="http://schemas.microsoft.com/office/drawing/2014/main" id="{2199B8ED-FEE0-4815-BB63-49A1B228F2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0"/>
            <a:ext cx="10879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07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4">
            <a:extLst>
              <a:ext uri="{FF2B5EF4-FFF2-40B4-BE49-F238E27FC236}">
                <a16:creationId xmlns:a16="http://schemas.microsoft.com/office/drawing/2014/main" id="{E4ECFC46-24B9-4B45-924D-599BDA69CB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0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5">
            <a:extLst>
              <a:ext uri="{FF2B5EF4-FFF2-40B4-BE49-F238E27FC236}">
                <a16:creationId xmlns:a16="http://schemas.microsoft.com/office/drawing/2014/main" id="{BFF6B3F4-1C5E-486A-A108-01B065BCF1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8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6">
            <a:extLst>
              <a:ext uri="{FF2B5EF4-FFF2-40B4-BE49-F238E27FC236}">
                <a16:creationId xmlns:a16="http://schemas.microsoft.com/office/drawing/2014/main" id="{954A03D3-8D96-4252-A6DF-A3842833EC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7">
            <a:extLst>
              <a:ext uri="{FF2B5EF4-FFF2-40B4-BE49-F238E27FC236}">
                <a16:creationId xmlns:a16="http://schemas.microsoft.com/office/drawing/2014/main" id="{26C73182-332A-4AC2-B173-5B1655788A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2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Forms_Lesson7_8">
            <a:extLst>
              <a:ext uri="{FF2B5EF4-FFF2-40B4-BE49-F238E27FC236}">
                <a16:creationId xmlns:a16="http://schemas.microsoft.com/office/drawing/2014/main" id="{D7A88E07-7659-4644-BE98-4A5FB9AD3E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83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Widescreen</PresentationFormat>
  <Paragraphs>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Lesson 7: Building Classes and a Form to Gather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7: Building Classes and a Form to Gather Information</dc:title>
  <dc:creator>Lambert, Scott</dc:creator>
  <cp:lastModifiedBy>Lambert, Scott</cp:lastModifiedBy>
  <cp:revision>1</cp:revision>
  <dcterms:created xsi:type="dcterms:W3CDTF">2020-05-18T02:00:06Z</dcterms:created>
  <dcterms:modified xsi:type="dcterms:W3CDTF">2020-05-18T02:02:12Z</dcterms:modified>
</cp:coreProperties>
</file>